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78" r:id="rId2"/>
    <p:sldId id="282" r:id="rId3"/>
    <p:sldId id="281" r:id="rId4"/>
    <p:sldId id="294" r:id="rId5"/>
    <p:sldId id="283" r:id="rId6"/>
    <p:sldId id="275" r:id="rId7"/>
    <p:sldId id="287" r:id="rId8"/>
    <p:sldId id="290" r:id="rId9"/>
    <p:sldId id="267" r:id="rId10"/>
    <p:sldId id="288" r:id="rId11"/>
    <p:sldId id="262" r:id="rId12"/>
    <p:sldId id="256" r:id="rId13"/>
    <p:sldId id="257" r:id="rId14"/>
    <p:sldId id="291" r:id="rId15"/>
    <p:sldId id="263" r:id="rId16"/>
    <p:sldId id="265" r:id="rId17"/>
    <p:sldId id="276" r:id="rId18"/>
    <p:sldId id="284" r:id="rId19"/>
    <p:sldId id="279" r:id="rId20"/>
    <p:sldId id="277" r:id="rId21"/>
    <p:sldId id="271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 autoAdjust="0"/>
  </p:normalViewPr>
  <p:slideViewPr>
    <p:cSldViewPr>
      <p:cViewPr varScale="1">
        <p:scale>
          <a:sx n="69" d="100"/>
          <a:sy n="69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86F-F5C4-4CC9-A7F2-A053CACB78E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2DF5-524E-4631-A6A6-07D2573B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7BF8-21AD-4A04-8BC4-F457AF55C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9EDD8C-7F21-4B41-A928-1BBDCBAC8DF4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উত্তর দেওয়া আছে । স্লাইড হাইড করা আছে। </a:t>
            </a:r>
            <a:r>
              <a:rPr lang="bn-BD" dirty="0" smtClean="0"/>
              <a:t>ছবি</a:t>
            </a:r>
            <a:r>
              <a:rPr lang="bn-BD" baseline="0" dirty="0" smtClean="0"/>
              <a:t> প্রকাশ হওয়ার পর উত্তর নেওয়ার চেষ্টা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F2C572-13E0-40E1-A5D5-9EA1CF61820E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এমন প্রশ্ন</a:t>
            </a:r>
            <a:r>
              <a:rPr lang="bn-BD" baseline="0" dirty="0" smtClean="0"/>
              <a:t> করা যেতে পারে। কখন পাখী  ডাকে ? কোন সময় এই আযান হয়? সুর্য  উদয়ের আগে কোন নামায হয় ? এই সময় শিক্ষক নামাযের নিষিদ্ধ সময়  বর্ণনা করবে। মুসলিম শরীফের সুবহি সাদিক সম্পর্কিত বইয়ের হাদিসটি বলতে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17D3E-71A1-4E82-A3BE-34FE25C86C7E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দুইটি প্রকাশ হওয়ার  পর কোন নামাজ তার উত্তর নেওয়ার  চেষ্টা করতে হবে। এই সময় শিক্ষক নামাযের নিষিদ্ধ সময়  বর্ণনা করবেন।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08FF89-D813-4D30-8745-A5FF8BCC0DDD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দুইটি প্রকাশ হওয়ার  পর কোন নামাজের সময় তার উত্তর নেওয়ার  চেষ্টা করতে হবে।  এই সময় শিক্ষক নামাযের নিষিদ্ধ সময়  বর্ণনা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1F1DCA-4BF0-4C34-8EAA-04F2BE8F4CF7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94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</a:t>
            </a:r>
            <a:r>
              <a:rPr lang="bn-BD" baseline="0" dirty="0" smtClean="0"/>
              <a:t> তেলাওয়াত ও অর্থ  শিক্ষার্থীদের দ্বারা করে নেওয়ার চেষ্টা করতে হবে। শিক্ষক সঠিক তেলাওয়াত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9C5CC2-3910-4B7E-9B95-5A0C2830296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9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দুইটি প্রকাশ হওয়ার  পর কোন নামাজ তার উত্তর নেওয়ার  চেষ্টা করতে হবে। শিক্ষক ছবি দু’টি ব্যাখ্যা করে বুঝাবেন। লালিমা কী তা বুঝিয়ে দিবেন।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6A612B0-5B86-4E62-AC50-46F2650CD62C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8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দুইটি প্রকাশ হওয়ার  পর কোন নামাজ তার উত্তর নেওয়ার  চেষ্টা </a:t>
            </a:r>
            <a:r>
              <a:rPr lang="bn-BD" baseline="0" smtClean="0"/>
              <a:t>করতে হবে। পুর্বাকাশে সাদা আভা প্রকাশ হওয়ার পর থেকে লাল রেখা প্রকাশ হওয়ার পূর্ব পর্যন্ত সময়কে সুবহি সাদিক বলে।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ECA518-52E0-4848-BA6B-60FFB5C71837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8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নিতে হবে , খাতা পরিবর্তনের মাধ্যমে । উত্তর যেমন হতে পারে- যেকোন সালাত যেকোন সময় আদায় করলে হবে না। সঠিক সময়ে নির্ধারিত সালাত আদায়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99A592-9517-45D5-B803-D8E694F30900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3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মসজিদের চিত্র দেওয়ার মাধ্যমে শিক্ষার্থীদের একথা স্মরণ করিয়ে দেওয়া যে মসজিদের সাথে  সম্পর্কিত  আজকের পাঠ । মসজিদে নববী শিক্ষার্থীদের দৃষ্টি আকর্ষণ করবে।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নিশ্চত করতে হবে । আগামী দিন এই কাজ কয়েক জনের  দেখতে হবে এবং বাকি কাজ দলনেতার দ্বারা মূল্যায়ন করে নেওয়া যেতে পারে।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70B682-B924-4FAB-B0D7-7D4FDC931F41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4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আল্লাহ</a:t>
            </a:r>
            <a:r>
              <a:rPr lang="bn-BD" baseline="0" dirty="0" smtClean="0"/>
              <a:t> হাফেজ লেখা আছে মসজিদের উপর কারণ তাদের যেন স্মরণ থাকে আমরা আজ কী ক্লাশ করে আসলাম।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পাঠ সম্পর্কিত সঠিক উত্তর গ্রহণ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E44102-9C49-4966-B992-8B6F81B1E19D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5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দুইটি</a:t>
            </a:r>
            <a:r>
              <a:rPr lang="bn-BD" baseline="0" dirty="0" smtClean="0"/>
              <a:t> ছবি প্রকাশ করার পর প্রশ্ন করার মাধ্যমে আসল উত্তর বাহির করে নেওয়ার চেষ্টা করতে হবে। এর পর পাঠ শিরোনাম আসবে। পাঠ শিরোনাম বোর্ডে লিখতে হবে 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F3C7E-C4FA-4551-8F02-6DDFBDA8B79C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শিখনফল পাঠ করে নেওয়া যেতে পারে 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46DCCA-0259-41B3-BFAE-539D26CB2EA0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4000" baseline="0" dirty="0" smtClean="0"/>
              <a:t>সালাত আদায় করা যায় কি না তার সঠিক উত্তর বলে দিতে হবে । কুরআন তেলাওয়াত ও অর্থ  বলা শিক্ষার্থীদের দ্বারা করে নেওয়ার চেষ্টা করতে হবে। শিক্ষক অবশেষে শুদ্ধ তেলাওয়াত করে শুনাবেন। </a:t>
            </a:r>
            <a:endParaRPr lang="en-US" sz="4000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FC13822-9FD9-4875-9E71-5B5944729BD9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প্রশ্নের</a:t>
            </a:r>
            <a:r>
              <a:rPr lang="bn-BD" baseline="0" dirty="0" smtClean="0"/>
              <a:t> মাধ্যমে সালাতের ওয়াক্তের সংখ্যা জেনে নেওয়ার চেষ্টা করব।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BC2438-D95A-4ECE-A529-A8601EAD5BCF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সূচিকে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351-DEEB-4FAD-A48B-EB10D3F631C9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D23-9654-47CA-B546-5705D92E8C45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E19-1F77-4C59-8551-436E92C752B6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1409-EB97-4553-AACC-CFD7AE047A5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F02-9C8D-4948-9A26-C71C34533A3F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297-EBEA-476D-8611-DC4F16BE1324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741-AE57-44F3-9527-889254C596E9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0333-56F0-4705-BD0F-AD01C139AC7F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2836" y="134518"/>
            <a:ext cx="11837654" cy="6521222"/>
          </a:xfrm>
          <a:prstGeom prst="rect">
            <a:avLst/>
          </a:prstGeom>
          <a:solidFill>
            <a:schemeClr val="bg1"/>
          </a:solid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9783" y="6"/>
            <a:ext cx="12092217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Arc 11"/>
          <p:cNvSpPr/>
          <p:nvPr userDrawn="1"/>
        </p:nvSpPr>
        <p:spPr>
          <a:xfrm rot="5400000">
            <a:off x="-224631" y="-489859"/>
            <a:ext cx="956068" cy="1254288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Arc 15"/>
          <p:cNvSpPr/>
          <p:nvPr userDrawn="1"/>
        </p:nvSpPr>
        <p:spPr>
          <a:xfrm>
            <a:off x="-373741" y="6135974"/>
            <a:ext cx="1274757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Arc 16"/>
          <p:cNvSpPr/>
          <p:nvPr userDrawn="1"/>
        </p:nvSpPr>
        <p:spPr>
          <a:xfrm rot="16200000">
            <a:off x="11502910" y="5986865"/>
            <a:ext cx="956068" cy="1254288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Arc 17"/>
          <p:cNvSpPr/>
          <p:nvPr userDrawn="1"/>
        </p:nvSpPr>
        <p:spPr>
          <a:xfrm rot="10800000">
            <a:off x="11344704" y="-317697"/>
            <a:ext cx="1274757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28604" y="1066800"/>
            <a:ext cx="11821886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925022" y="6141405"/>
            <a:ext cx="2273898" cy="40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324FB-E7BB-48EE-A01C-88330A05F209}" type="datetime10">
              <a:rPr lang="en-US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15:49</a:t>
            </a:fld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31795" y="6156945"/>
            <a:ext cx="2178833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‹#›</a:t>
            </a:fld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7584" y="6071925"/>
            <a:ext cx="11821886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5377106" y="6147503"/>
            <a:ext cx="4572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5895179" y="6147503"/>
            <a:ext cx="4572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6383642" y="6139543"/>
            <a:ext cx="42668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4930135" y="6150835"/>
            <a:ext cx="394219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E101-9872-4FE0-9239-ED297F747BEF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95-2DEA-450C-9B7F-357D44738D63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686-B807-40F5-A6F9-F38DBCFB1B0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04800"/>
            <a:ext cx="10287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11429999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মিলিয়ে নিয়ে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 নোটগুলো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স্লাইড নোটের সাথে মিলিয়ে  প্রতিটি সাইড উপস্থাপন করবেন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 পাঠ উপস্থাপন শুরু করবেন।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9012782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9012782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9892" y="238788"/>
            <a:ext cx="489926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8075" y="5286189"/>
            <a:ext cx="85439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সময়সূচিকে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9907" y="5366109"/>
            <a:ext cx="2267110" cy="609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পরিভাষায়-</a:t>
            </a:r>
            <a:endParaRPr lang="bn-BD" sz="4400" b="1" spc="50" dirty="0">
              <a:ln w="11430"/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40382" y="1517954"/>
            <a:ext cx="4038600" cy="609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b="1" spc="50" dirty="0">
              <a:ln w="11430"/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2518977"/>
            <a:ext cx="3352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83480" y="3383607"/>
            <a:ext cx="2529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82" y="2306341"/>
            <a:ext cx="2590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CER\Desktop\Ataur\sunrise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848600" y="2068013"/>
            <a:ext cx="3810000" cy="2228850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448800" y="487703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762251" y="179249"/>
            <a:ext cx="63246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সময়সূচি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170980"/>
            <a:ext cx="10820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দেখে বল এটা কোন সালাতের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528793"/>
            <a:ext cx="3962400" cy="838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সুবহি-সাদিকের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1000" y="4641480"/>
            <a:ext cx="3352800" cy="838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5257800" y="4558561"/>
            <a:ext cx="1876425" cy="1004039"/>
          </a:xfrm>
          <a:prstGeom prst="left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ফযর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2053955"/>
            <a:ext cx="3960341" cy="2474837"/>
            <a:chOff x="990600" y="2053955"/>
            <a:chExt cx="3960341" cy="24748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50"/>
            <a:stretch/>
          </p:blipFill>
          <p:spPr>
            <a:xfrm>
              <a:off x="990600" y="2053955"/>
              <a:ext cx="3960341" cy="247483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905000" y="2162711"/>
              <a:ext cx="2486025" cy="6137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</a:rPr>
                <a:t>সুবহি সাদিক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09323" y="4780117"/>
            <a:ext cx="1799246" cy="937506"/>
          </a:xfrm>
          <a:prstGeom prst="leftRight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5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যুহর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4700" y="180141"/>
            <a:ext cx="54102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সময়সূচি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990" y="4780117"/>
            <a:ext cx="4642456" cy="93750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হেলে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bn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2837" y="4780117"/>
            <a:ext cx="5234364" cy="101370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2" y="2012329"/>
            <a:ext cx="4334933" cy="26958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834266" y="1905000"/>
            <a:ext cx="5052935" cy="2609007"/>
            <a:chOff x="7162800" y="1230106"/>
            <a:chExt cx="4712196" cy="1639748"/>
          </a:xfrm>
        </p:grpSpPr>
        <p:sp>
          <p:nvSpPr>
            <p:cNvPr id="15" name="32-Point Star 14"/>
            <p:cNvSpPr/>
            <p:nvPr/>
          </p:nvSpPr>
          <p:spPr>
            <a:xfrm>
              <a:off x="10896600" y="1230106"/>
              <a:ext cx="978396" cy="644678"/>
            </a:xfrm>
            <a:prstGeom prst="star32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</a:rPr>
                <a:t>সূর্য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334500" y="2523712"/>
              <a:ext cx="1214044" cy="34614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ছায়া আসলি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21213" y="2539233"/>
              <a:ext cx="1065829" cy="3306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 গুণ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162800" y="2513558"/>
              <a:ext cx="1010955" cy="3562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দ্বিগুণ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234466" y="1540131"/>
              <a:ext cx="3114678" cy="921138"/>
              <a:chOff x="2975169" y="1437810"/>
              <a:chExt cx="7175860" cy="2734734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9389029" y="1437810"/>
                <a:ext cx="762000" cy="2734734"/>
              </a:xfrm>
              <a:prstGeom prst="can">
                <a:avLst>
                  <a:gd name="adj" fmla="val 32619"/>
                </a:avLst>
              </a:prstGeom>
              <a:solidFill>
                <a:schemeClr val="tx1"/>
              </a:solidFill>
              <a:ln>
                <a:solidFill>
                  <a:srgbClr val="00800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8592784" y="3387420"/>
                <a:ext cx="753321" cy="7312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6670847" y="2250718"/>
                <a:ext cx="753325" cy="300470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3854461" y="2497113"/>
                <a:ext cx="738394" cy="249697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10412528" y="2027548"/>
              <a:ext cx="892220" cy="25004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কাঠি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33400" y="1170980"/>
            <a:ext cx="10820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দেখে বল এটা কোন সালাতের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28219" y="227154"/>
            <a:ext cx="597784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সময়সূচি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33544" y="5161071"/>
            <a:ext cx="37338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যুহ্‌রের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64654" y="5239702"/>
            <a:ext cx="3789146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08" y="2352847"/>
            <a:ext cx="4671775" cy="302291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6200000">
            <a:off x="3809110" y="3955858"/>
            <a:ext cx="321001" cy="319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1419029" y="3352094"/>
            <a:ext cx="316285" cy="15405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2927959" y="3398476"/>
            <a:ext cx="316283" cy="14477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7160" y="902825"/>
            <a:ext cx="1081664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দেখে বল এটা কোন সালাতের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29897" y="4347070"/>
            <a:ext cx="1535956" cy="5523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 আসলি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81457" y="4399456"/>
            <a:ext cx="1348440" cy="52373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গুণ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3069" y="4332892"/>
            <a:ext cx="1279016" cy="56177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4143970" y="2624893"/>
            <a:ext cx="418445" cy="1696897"/>
          </a:xfrm>
          <a:prstGeom prst="can">
            <a:avLst>
              <a:gd name="adj" fmla="val 32619"/>
            </a:avLst>
          </a:prstGeom>
          <a:solidFill>
            <a:schemeClr val="tx1"/>
          </a:solidFill>
          <a:ln>
            <a:solidFill>
              <a:srgbClr val="008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4393668" y="1596190"/>
            <a:ext cx="747351" cy="787573"/>
          </a:xfrm>
          <a:prstGeom prst="star3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schemeClr val="tx1"/>
                </a:solidFill>
              </a:rPr>
              <a:t>সূর্য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5372438" y="5032861"/>
            <a:ext cx="1668053" cy="956338"/>
          </a:xfrm>
          <a:prstGeom prst="left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389099" y="3891939"/>
            <a:ext cx="412336" cy="460870"/>
          </a:xfrm>
          <a:prstGeom prst="rightArrow">
            <a:avLst>
              <a:gd name="adj1" fmla="val 64821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8997 0.000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7 0.0007 L 0.25 3.703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7037E-6 L 0.42148 0.00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3" grpId="0" animBg="1"/>
      <p:bldP spid="35" grpId="0" animBg="1"/>
      <p:bldP spid="37" grpId="0" animBg="1"/>
      <p:bldP spid="39" grpId="0"/>
      <p:bldP spid="36" grpId="0"/>
      <p:bldP spid="40" grpId="0"/>
      <p:bldP spid="41" grpId="0"/>
      <p:bldP spid="18" grpId="0" animBg="1"/>
      <p:bldP spid="19" grpId="0" animBg="1"/>
      <p:bldP spid="19" grpId="1" animBg="1"/>
      <p:bldP spid="19" grpId="2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1545967"/>
            <a:ext cx="8078970" cy="1219200"/>
            <a:chOff x="2412176" y="2361872"/>
            <a:chExt cx="8078970" cy="13338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6172200" y="2514309"/>
              <a:ext cx="4318946" cy="11813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2412176" y="2361872"/>
              <a:ext cx="3760024" cy="1333828"/>
            </a:xfrm>
            <a:prstGeom prst="rect">
              <a:avLst/>
            </a:prstGeom>
          </p:spPr>
        </p:pic>
      </p:grpSp>
      <p:sp>
        <p:nvSpPr>
          <p:cNvPr id="5" name="Flowchart: Alternate Process 4"/>
          <p:cNvSpPr/>
          <p:nvPr/>
        </p:nvSpPr>
        <p:spPr>
          <a:xfrm>
            <a:off x="2133600" y="304800"/>
            <a:ext cx="8874056" cy="6858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আসরের সালাত সম্পর্কে আল্লাহ তায়ালা বলেন-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44334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অর্থ-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’তোমরা সালাতসমূহ 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 বিশেষ করে মধ্যবর্তী (আসর) নামায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(সুরা আল-বাকারা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:238)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CER\Desktop\Ataur\sunset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839595"/>
            <a:ext cx="4610100" cy="3003550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6" name="Rectangle 5"/>
          <p:cNvSpPr/>
          <p:nvPr/>
        </p:nvSpPr>
        <p:spPr>
          <a:xfrm>
            <a:off x="2971800" y="162814"/>
            <a:ext cx="63627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মাগরিব  সালাতের সময়সূচি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50" y="5105400"/>
            <a:ext cx="3200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সূর্যাস্তের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9885" y="5020270"/>
            <a:ext cx="4443186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পশ্চিমাকাশে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লালিমা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981670"/>
            <a:ext cx="10820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দেখে বল এটা কো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সালাতের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1"/>
          <a:stretch/>
        </p:blipFill>
        <p:spPr>
          <a:xfrm>
            <a:off x="7109278" y="1869521"/>
            <a:ext cx="4724400" cy="2973624"/>
          </a:xfrm>
          <a:prstGeom prst="rect">
            <a:avLst/>
          </a:prstGeom>
        </p:spPr>
      </p:pic>
      <p:sp>
        <p:nvSpPr>
          <p:cNvPr id="2" name="Left-Right Arrow 1"/>
          <p:cNvSpPr/>
          <p:nvPr/>
        </p:nvSpPr>
        <p:spPr>
          <a:xfrm>
            <a:off x="4953000" y="4873625"/>
            <a:ext cx="1905000" cy="1069975"/>
          </a:xfrm>
          <a:prstGeom prst="left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মাগরিব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CER\Desktop\Ataur\nigh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7786" y="1866741"/>
            <a:ext cx="4533900" cy="3170238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4" name="Horizontal Scroll 3"/>
          <p:cNvSpPr/>
          <p:nvPr/>
        </p:nvSpPr>
        <p:spPr>
          <a:xfrm>
            <a:off x="762000" y="5225143"/>
            <a:ext cx="3657600" cy="609600"/>
          </a:xfrm>
          <a:prstGeom prst="horizontalScroll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মাগরিবের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391400" y="5275943"/>
            <a:ext cx="3810000" cy="685800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সুবহি-সাদিকের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2036" y="111385"/>
            <a:ext cx="63627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মাগরিব  সালাতের সময়সূচি </a:t>
            </a:r>
            <a:r>
              <a:rPr lang="bn-BD" sz="5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 err="1" smtClean="0">
              <a:solidFill>
                <a:schemeClr val="accent5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981670"/>
            <a:ext cx="10820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দেখে বল এটা কোন সালাতের সময় </a:t>
            </a:r>
            <a:r>
              <a:rPr lang="bn-BD" sz="5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 err="1" smtClean="0">
              <a:solidFill>
                <a:schemeClr val="accent5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0"/>
          <a:stretch/>
        </p:blipFill>
        <p:spPr>
          <a:xfrm>
            <a:off x="609599" y="1970777"/>
            <a:ext cx="4724401" cy="3066202"/>
          </a:xfrm>
          <a:prstGeom prst="rect">
            <a:avLst/>
          </a:prstGeom>
        </p:spPr>
      </p:pic>
      <p:sp>
        <p:nvSpPr>
          <p:cNvPr id="2" name="Left-Right Arrow 1"/>
          <p:cNvSpPr/>
          <p:nvPr/>
        </p:nvSpPr>
        <p:spPr>
          <a:xfrm>
            <a:off x="5280479" y="4949893"/>
            <a:ext cx="1752600" cy="1084943"/>
          </a:xfrm>
          <a:prstGeom prst="left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এশা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81000" y="4800600"/>
            <a:ext cx="7772400" cy="9866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যেকো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 আদায় না করে সময় মতো  নির্ধারিত সালাত  আদায় করতে হবে কেন? লিখ।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3612" y="290556"/>
            <a:ext cx="69342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লিখবে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67812" y="1166161"/>
            <a:ext cx="2643188" cy="7813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8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4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24-Point Star 24"/>
          <p:cNvSpPr/>
          <p:nvPr/>
        </p:nvSpPr>
        <p:spPr>
          <a:xfrm>
            <a:off x="9398124" y="3869017"/>
            <a:ext cx="1838101" cy="1526267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৭+৫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9034892" y="2188134"/>
            <a:ext cx="2564567" cy="138642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305800" y="1398093"/>
            <a:ext cx="0" cy="4241947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39687" y="1398093"/>
            <a:ext cx="7101568" cy="3285913"/>
            <a:chOff x="839687" y="1398093"/>
            <a:chExt cx="7101568" cy="3285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255" y="1413607"/>
              <a:ext cx="3429000" cy="3200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B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7" y="1398093"/>
              <a:ext cx="3596368" cy="32859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10712648" y="6268243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743" y="3485103"/>
            <a:ext cx="1163002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‘‘রাত দ্বিপ্রহরের পর ইশার নামায আদায় করা মাকরুহ’’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হাদিস গ্রন্থে আছে?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2694" y="46224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0631" y="1987714"/>
            <a:ext cx="4751471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দিগন্তে আলোক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0631" y="5025754"/>
            <a:ext cx="2913381" cy="850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দারেমি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7743" y="2715321"/>
            <a:ext cx="4615257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দিগন্তে আলোক রেখা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9174" y="1977823"/>
            <a:ext cx="4670026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দিগন্তে আলোক রেখা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9654" y="4174732"/>
            <a:ext cx="2730624" cy="815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বুখারি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86877" y="2663350"/>
            <a:ext cx="4745226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পূর্ব দিগন্তে আলোক রেখা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2594" y="5113777"/>
            <a:ext cx="2747684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তিরমিযি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174" y="1066800"/>
            <a:ext cx="4441426" cy="8512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সুবহি সাদিক হ’ল-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72820" y="4189678"/>
            <a:ext cx="2913381" cy="808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196443" y="185479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891479" y="170351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10458450" y="1296043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10441508" y="4320205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395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>
            <a:spLocks/>
          </p:cNvSpPr>
          <p:nvPr/>
        </p:nvSpPr>
        <p:spPr>
          <a:xfrm>
            <a:off x="10712648" y="6268243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786" y="3517458"/>
            <a:ext cx="4559734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‘‘ছায়া আসলি ‘’ কী?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44569" y="33439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3938" y="2082459"/>
            <a:ext cx="1901506" cy="593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এশা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0739" y="5069765"/>
            <a:ext cx="4563861" cy="850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বস্তুর বিকাল বেলার ছায়া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3067" y="2693371"/>
            <a:ext cx="2479416" cy="584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মাগরিব 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0963" y="2082788"/>
            <a:ext cx="2431519" cy="575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যুহর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80" y="4223667"/>
            <a:ext cx="4943319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বস্তুর সমান ছায়া  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13083" y="2721076"/>
            <a:ext cx="1942841" cy="548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আছর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8306" y="5113777"/>
            <a:ext cx="4971894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বস্তুর দুপুর বেলার ছায়া 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8306" y="1164827"/>
            <a:ext cx="7891857" cy="7150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 সালাত দ্বারা কোন নামাযকে বুঝানো হয়?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44819" y="4268122"/>
            <a:ext cx="4589781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বস্তুর দ্বিগুণ ছায়া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400703" y="96253"/>
            <a:ext cx="4696751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Picture 1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902482" y="152831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10458450" y="1296043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10441508" y="4320205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4" grpId="2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76" y="-15498"/>
            <a:ext cx="8839200" cy="1447800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1156077" y="4350226"/>
            <a:ext cx="1989163" cy="1698919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dirty="0">
                <a:latin typeface="+mj-lt"/>
                <a:cs typeface="+mj-cs"/>
              </a:rPr>
              <a:t> 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4068457" y="4311785"/>
            <a:ext cx="1905000" cy="173736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24-Point Star 15"/>
          <p:cNvSpPr/>
          <p:nvPr/>
        </p:nvSpPr>
        <p:spPr>
          <a:xfrm>
            <a:off x="6768885" y="4311785"/>
            <a:ext cx="2057400" cy="173736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9442047" y="4291121"/>
            <a:ext cx="2133600" cy="173736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dirty="0">
                <a:latin typeface="+mj-lt"/>
                <a:cs typeface="+mj-cs"/>
              </a:rPr>
              <a:t> </a:t>
            </a:r>
            <a:endParaRPr lang="en-US" sz="199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50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57200" y="4741313"/>
            <a:ext cx="113538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সময়ে সালাত আদায়ে সহায়তা করতে পারে এমন একটি সালাতের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ওয়াক্তের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চার্ট তৈরি কর।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2236" y="370697"/>
            <a:ext cx="8170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7686569" cy="3445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15088" y="473076"/>
            <a:ext cx="4443112" cy="8160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  <a:endParaRPr lang="en-US" sz="60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" y="4892675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3800" b="1" spc="151" dirty="0">
                <a:ln w="11430"/>
                <a:solidFill>
                  <a:srgbClr val="00B05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3800" b="1" spc="151" dirty="0">
              <a:ln w="11430"/>
              <a:solidFill>
                <a:srgbClr val="00B05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11662"/>
            <a:ext cx="2362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34001"/>
            <a:ext cx="11658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dirty="0"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05201"/>
            <a:ext cx="116586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bn-IN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bn-BD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গোলাম জাওহার</a:t>
            </a:r>
            <a:r>
              <a:rPr lang="bn-IN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ফরিদপুর।</a:t>
            </a:r>
            <a:endParaRPr lang="bn-BD" sz="44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bn-BD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bn-IN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bn-BD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সাখাওয়াৎ হোসেন</a:t>
            </a:r>
            <a:r>
              <a:rPr lang="bn-IN" sz="44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400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সিলেট।</a:t>
            </a:r>
            <a:endParaRPr lang="bn-IN" sz="4400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40055"/>
            <a:ext cx="11658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8594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31897" y="241713"/>
            <a:ext cx="3072492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9937" y="1152302"/>
            <a:ext cx="2471059" cy="242909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57150">
            <a:noFill/>
          </a:ln>
          <a:effectLst>
            <a:outerShdw blurRad="44450" dist="88900" dir="48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72892" y="1455057"/>
            <a:ext cx="76200" cy="434340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79964" y="1455057"/>
            <a:ext cx="7620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8989" y="1455057"/>
            <a:ext cx="76200" cy="434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162800" y="1295400"/>
            <a:ext cx="4019551" cy="4468091"/>
            <a:chOff x="7391400" y="1627908"/>
            <a:chExt cx="3790951" cy="41355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999" r="3331" b="2011"/>
            <a:stretch/>
          </p:blipFill>
          <p:spPr>
            <a:xfrm>
              <a:off x="7391400" y="1627908"/>
              <a:ext cx="3790951" cy="413558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48601" y="2819400"/>
              <a:ext cx="3048000" cy="1395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২য় (ইবাদাত) </a:t>
              </a:r>
            </a:p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 ৮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78041" y="352944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বিদ্যালয়, আক্কেলপুর,জয়পুরহাট।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োবা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ইল-০১৯১৬৩১৬১৬০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228600"/>
            <a:ext cx="115062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বল কী কী কাজ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সময়সূচি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 করতে বলা হয়েছে?  </a:t>
            </a:r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" y="5029944"/>
            <a:ext cx="112014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 ধর্মীয়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কাজ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সময়সূচি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 করতে হয় ?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smoy suc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1524000"/>
            <a:ext cx="38862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09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07936" y="304316"/>
            <a:ext cx="5463384" cy="637489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C:\Users\Jewel\Downloads\4203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40000"/>
          </a:blip>
          <a:srcRect l="16891" t="5996" r="10720" b="5729"/>
          <a:stretch/>
        </p:blipFill>
        <p:spPr bwMode="auto">
          <a:xfrm>
            <a:off x="8971320" y="1147899"/>
            <a:ext cx="2286001" cy="43484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19687" r="9104" b="24094"/>
          <a:stretch/>
        </p:blipFill>
        <p:spPr>
          <a:xfrm>
            <a:off x="4653756" y="1147779"/>
            <a:ext cx="3171744" cy="959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85" y="2245117"/>
            <a:ext cx="3052065" cy="279790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15592" y="5168070"/>
            <a:ext cx="2669763" cy="814720"/>
          </a:xfrm>
          <a:prstGeom prst="wedgeRoundRectCallout">
            <a:avLst>
              <a:gd name="adj1" fmla="val 77614"/>
              <a:gd name="adj2" fmla="val -11058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সময়সূচি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201949" y="5168070"/>
            <a:ext cx="2427997" cy="814720"/>
          </a:xfrm>
          <a:prstGeom prst="wedgeRoundRectCallout">
            <a:avLst>
              <a:gd name="adj1" fmla="val -64686"/>
              <a:gd name="adj2" fmla="val -9390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5" y="1445700"/>
            <a:ext cx="3777732" cy="359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7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5" y="152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6" y="609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11374" y="12272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67200" y="245963"/>
            <a:ext cx="2851737" cy="7810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276600"/>
            <a:ext cx="10591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পাঁচ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 সালাতের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সময়সূচি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51261"/>
            <a:ext cx="6122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53742" y="3566054"/>
            <a:ext cx="10752458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সময়মতো নামায আদায় সম্পর্কে আল্লাহ তায়ালা বলেন-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299" y="5248659"/>
            <a:ext cx="11277600" cy="757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ECFF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সময়ে নামায কায়েম করা মুমিনের উপর ফরয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73480" y="4396169"/>
            <a:ext cx="9457243" cy="726218"/>
            <a:chOff x="1615865" y="1490379"/>
            <a:chExt cx="9457243" cy="11432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3617" y="1490379"/>
              <a:ext cx="4979491" cy="11432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5865" y="1517081"/>
              <a:ext cx="4573002" cy="1028953"/>
            </a:xfrm>
            <a:prstGeom prst="rect">
              <a:avLst/>
            </a:prstGeom>
          </p:spPr>
        </p:pic>
      </p:grpSp>
      <p:pic>
        <p:nvPicPr>
          <p:cNvPr id="7" name="Picture 2" descr="C:\Documents and Settings\ACER\Desktop\Ataur\sunris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43" y="1175800"/>
            <a:ext cx="2866206" cy="20649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8" name="Picture 2" descr="C:\Documents and Settings\ACER\Desktop\Ataur\noo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0019" y="1148060"/>
            <a:ext cx="3020511" cy="218987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9" name="Picture 2" descr="C:\Documents and Settings\ACER\Desktop\Ataur\sunse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8956" y="1142718"/>
            <a:ext cx="3169861" cy="20890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281689" y="2340166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6094" y="2585472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দ্বীপ্রহর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6403" y="2606331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সূর্যাস্ত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982645" y="282123"/>
            <a:ext cx="10295258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27" y="1478174"/>
            <a:ext cx="8586439" cy="453267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119261" y="4586306"/>
            <a:ext cx="38862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 ওয়াক্ত </a:t>
            </a:r>
            <a:r>
              <a:rPr lang="bn-BD" sz="1600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982645" y="282123"/>
            <a:ext cx="10295258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দ্বারা কোন ইবাদতের সময় নির্দেশ করে লক্ষ 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371056">
            <a:off x="2145131" y="3009371"/>
            <a:ext cx="11088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ফযর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3302955">
            <a:off x="3064390" y="2174144"/>
            <a:ext cx="124363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যুহর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082694">
            <a:off x="4850572" y="1846360"/>
            <a:ext cx="137980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884460">
            <a:off x="6787579" y="2091241"/>
            <a:ext cx="159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মাগরিব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079217">
            <a:off x="8591569" y="3565069"/>
            <a:ext cx="110268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এশা</a:t>
            </a:r>
            <a:endParaRPr lang="en-US" sz="28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419600" y="3048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988470"/>
            <a:ext cx="105156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143000" indent="-1143000">
              <a:buFont typeface="Wingdings" pitchFamily="2" charset="2"/>
              <a:buChar char="q"/>
              <a:defRPr/>
            </a:pPr>
            <a:r>
              <a:rPr lang="bn-BD" sz="6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ওয়াক্ত  বলতে কী বুঝ?  </a:t>
            </a:r>
            <a:endParaRPr lang="en-US" sz="66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9053512" y="2732314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118826" y="1219200"/>
            <a:ext cx="255270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400221"/>
            <a:ext cx="8048427" cy="3178627"/>
            <a:chOff x="393288" y="1469572"/>
            <a:chExt cx="8048427" cy="31786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469572"/>
              <a:ext cx="4631715" cy="317862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88" y="1469572"/>
              <a:ext cx="3413083" cy="31786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1205</Words>
  <Application>Microsoft Office PowerPoint</Application>
  <PresentationFormat>Widescreen</PresentationFormat>
  <Paragraphs>167</Paragraphs>
  <Slides>22</Slides>
  <Notes>21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যুহর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Jewel</dc:creator>
  <cp:lastModifiedBy>MD. SAIFUL ISLAM</cp:lastModifiedBy>
  <cp:revision>655</cp:revision>
  <dcterms:created xsi:type="dcterms:W3CDTF">2006-08-16T00:00:00Z</dcterms:created>
  <dcterms:modified xsi:type="dcterms:W3CDTF">2016-08-06T10:02:30Z</dcterms:modified>
</cp:coreProperties>
</file>